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0"/>
  </p:notesMasterIdLst>
  <p:sldIdLst>
    <p:sldId id="257" r:id="rId2"/>
    <p:sldId id="264" r:id="rId3"/>
    <p:sldId id="258" r:id="rId4"/>
    <p:sldId id="259" r:id="rId5"/>
    <p:sldId id="260" r:id="rId6"/>
    <p:sldId id="261" r:id="rId7"/>
    <p:sldId id="262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FFE281-52DD-4387-B91A-4CD1C443C584}" type="datetimeFigureOut">
              <a:rPr lang="en-AU" smtClean="0"/>
              <a:pPr/>
              <a:t>7/11/2012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B3D94-09DA-44D0-9ED7-76E5BE896175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B3D94-09DA-44D0-9ED7-76E5BE896175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B3D94-09DA-44D0-9ED7-76E5BE896175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B3D94-09DA-44D0-9ED7-76E5BE896175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B3D94-09DA-44D0-9ED7-76E5BE896175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B3D94-09DA-44D0-9ED7-76E5BE896175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B3D94-09DA-44D0-9ED7-76E5BE896175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B3D94-09DA-44D0-9ED7-76E5BE896175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3B3D94-09DA-44D0-9ED7-76E5BE896175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B9B35C-4D83-40F0-948B-72A4E5904AC7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5D33E4-17C0-46B8-B0DA-127C4FA5A32B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0CCCA1-768A-4566-8853-45080F535D01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8F9C4A-AF49-4AC6-9C14-FDB204E3E9F8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1D6DDD-0197-4740-BC94-235206BA2564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BF9C6E7-253C-4522-ADF3-D45BBD561D04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82EC5B-CBC8-4A77-9A63-0F754C32A8F3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900072-25DB-46FF-95FF-C7BD60E4077B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434BAF-B2C9-40C0-8903-01810A6DDD25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B54A8D2-70DA-48E6-B06A-48DF29AFCB9A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53E7C4-1BE6-456A-A326-ED9028D59F7F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24D19FF-25A9-4432-A0FC-868515EA1828}" type="datetime1">
              <a:rPr lang="en-AU" smtClean="0"/>
              <a:pPr/>
              <a:t>7/11/2012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4FEA567-791A-49FF-B841-41E3C8823FFA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229600" cy="2971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</a:t>
            </a:r>
            <a:br>
              <a:rPr lang="en-US" sz="2400" dirty="0" smtClean="0">
                <a:latin typeface="Cambria" pitchFamily="18" charset="0"/>
              </a:rPr>
            </a:br>
            <a:endParaRPr lang="en-AU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" pitchFamily="18" charset="0"/>
              </a:rPr>
              <a:t>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11/13/2012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CRIME WATCH COMMUNITY MEETING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286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Cambria" pitchFamily="18" charset="0"/>
              </a:rPr>
              <a:t>OFFICE OF THE MAYOR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DANIEL RIZZO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CRIME WATCH MEETING</a:t>
            </a:r>
            <a:endParaRPr lang="en-AU" sz="1400" i="1" dirty="0">
              <a:latin typeface="Cambria" pitchFamily="18" charset="0"/>
            </a:endParaRPr>
          </a:p>
        </p:txBody>
      </p:sp>
      <p:pic>
        <p:nvPicPr>
          <p:cNvPr id="1026" name="Picture 2" descr="C:\Users\mlang-kennedy\Desktop\black seal a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1" y="1"/>
            <a:ext cx="1752600" cy="13715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" y="1371600"/>
            <a:ext cx="830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u="sng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en-US" sz="36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CRIME WATCH COMMUNITY MEETING </a:t>
            </a:r>
          </a:p>
          <a:p>
            <a:pPr algn="ctr"/>
            <a:r>
              <a:rPr lang="en-US" sz="36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NOVEMBER 13</a:t>
            </a:r>
            <a:r>
              <a:rPr lang="en-US" sz="3600" b="1" u="sng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TH</a:t>
            </a:r>
            <a:endParaRPr lang="en-US" sz="3600" b="1" u="sng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en-US" sz="36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PAUL REVERE SCHOOL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229600" cy="2971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</a:t>
            </a:r>
            <a:br>
              <a:rPr lang="en-US" sz="2400" dirty="0" smtClean="0">
                <a:latin typeface="Cambria" pitchFamily="18" charset="0"/>
              </a:rPr>
            </a:br>
            <a:endParaRPr lang="en-AU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" pitchFamily="18" charset="0"/>
              </a:rPr>
              <a:t>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11/13/2012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CRIME WATCH COMMUNITY MEETING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286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Cambria" pitchFamily="18" charset="0"/>
              </a:rPr>
              <a:t>OFFICE OF THE MAYOR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DANIEL RIZZO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CRIME WATCH MEETING</a:t>
            </a:r>
            <a:endParaRPr lang="en-AU" sz="1400" i="1" dirty="0">
              <a:latin typeface="Cambria" pitchFamily="18" charset="0"/>
            </a:endParaRPr>
          </a:p>
        </p:txBody>
      </p:sp>
      <p:pic>
        <p:nvPicPr>
          <p:cNvPr id="1026" name="Picture 2" descr="C:\Users\mlang-kennedy\Desktop\black seal a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1" y="1"/>
            <a:ext cx="1752600" cy="13715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" y="1371600"/>
            <a:ext cx="830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u="sng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en-US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MEETING AGENDA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INTRODUCTIONS; MAYOR, CITY COUNCIL, POLICE DEPT.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PUBLIC SAFETY PROBLEMS REVERE IS FACING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ADMINSTRATIONS RESPONSE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WHAT DOES CRIME WATCH DO?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HOW DO I REPORT INFORMATION TO THE POLICE?</a:t>
            </a:r>
          </a:p>
          <a:p>
            <a:pPr algn="ctr"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QUESTION &amp; ANSWER PERIOD </a:t>
            </a:r>
            <a:endParaRPr lang="en-AU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229600" cy="2971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</a:t>
            </a:r>
            <a:br>
              <a:rPr lang="en-US" sz="2400" dirty="0" smtClean="0">
                <a:latin typeface="Cambria" pitchFamily="18" charset="0"/>
              </a:rPr>
            </a:br>
            <a:endParaRPr lang="en-AU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11/13/2012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CRIME WATCH COMMUNITY MEETING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286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Cambria" pitchFamily="18" charset="0"/>
              </a:rPr>
              <a:t>OFFICE OF THE MAYOR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DANIEL RIZZO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CRIME WATCH MEETING</a:t>
            </a:r>
            <a:endParaRPr lang="en-AU" sz="1400" i="1" dirty="0">
              <a:latin typeface="Cambria" pitchFamily="18" charset="0"/>
            </a:endParaRPr>
          </a:p>
        </p:txBody>
      </p:sp>
      <p:pic>
        <p:nvPicPr>
          <p:cNvPr id="1026" name="Picture 2" descr="C:\Users\mlang-kennedy\Desktop\black seal a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1" y="1"/>
            <a:ext cx="1752600" cy="13715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" y="13716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INTRODUCTIONS</a:t>
            </a:r>
          </a:p>
          <a:p>
            <a:pPr algn="ctr"/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MAYOR</a:t>
            </a:r>
          </a:p>
          <a:p>
            <a:pPr algn="ctr"/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CITY COUNCIL</a:t>
            </a:r>
          </a:p>
          <a:p>
            <a:pPr algn="ctr"/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POLICE DEPT.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229600" cy="2971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</a:t>
            </a:r>
            <a:br>
              <a:rPr lang="en-US" sz="2400" dirty="0" smtClean="0">
                <a:latin typeface="Cambria" pitchFamily="18" charset="0"/>
              </a:rPr>
            </a:br>
            <a:endParaRPr lang="en-AU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11/13/2012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CRIME WATCH COMMUNITY MEETING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286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Cambria" pitchFamily="18" charset="0"/>
              </a:rPr>
              <a:t>OFFICE OF THE MAYOR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DANIEL RIZZO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CRIME WATCH MEETING</a:t>
            </a:r>
            <a:endParaRPr lang="en-AU" sz="1400" i="1" dirty="0">
              <a:latin typeface="Cambria" pitchFamily="18" charset="0"/>
            </a:endParaRPr>
          </a:p>
        </p:txBody>
      </p:sp>
      <p:pic>
        <p:nvPicPr>
          <p:cNvPr id="1026" name="Picture 2" descr="C:\Users\mlang-kennedy\Desktop\black seal a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1" y="1"/>
            <a:ext cx="1752600" cy="13715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" y="1371600"/>
            <a:ext cx="830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PUBLIC SAFETY ISSUES REVERE IS FACING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PROPERTY CRIME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DRUG &amp; GANGS</a:t>
            </a:r>
          </a:p>
          <a:p>
            <a:pPr>
              <a:buFont typeface="Arial" pitchFamily="34" charset="0"/>
              <a:buChar char="•"/>
            </a:pPr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TRAFFIC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229600" cy="2971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</a:t>
            </a:r>
            <a:br>
              <a:rPr lang="en-US" sz="2400" dirty="0" smtClean="0">
                <a:latin typeface="Cambria" pitchFamily="18" charset="0"/>
              </a:rPr>
            </a:br>
            <a:endParaRPr lang="en-AU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11/13/2012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CRIME WATCH COMMUNITY MEETING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286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Cambria" pitchFamily="18" charset="0"/>
              </a:rPr>
              <a:t>OFFICE OF THE MAYOR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DANIEL RIZZO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CRIME WATCH MEETING</a:t>
            </a:r>
            <a:endParaRPr lang="en-AU" sz="1400" i="1" dirty="0">
              <a:latin typeface="Cambria" pitchFamily="18" charset="0"/>
            </a:endParaRPr>
          </a:p>
        </p:txBody>
      </p:sp>
      <p:pic>
        <p:nvPicPr>
          <p:cNvPr id="1026" name="Picture 2" descr="C:\Users\mlang-kennedy\Desktop\black seal a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1" y="1"/>
            <a:ext cx="1752600" cy="13715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" y="1371600"/>
            <a:ext cx="83058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ADMINSTRATION RESPONSE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INCREASED FOOT PATROLS ON BROADWAY-POLICE DEPT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SUB-STATION ON BROADWAY IN THE COMING MONTHS-POLICE DEPT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BI-WEEKLY PUBLIC SAFETY MEETINGS-POLICE DEPT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SOCIAL MEDIA INTEGRATION-POLICE DEPT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229600" cy="2971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</a:t>
            </a:r>
            <a:br>
              <a:rPr lang="en-US" sz="2400" dirty="0" smtClean="0">
                <a:latin typeface="Cambria" pitchFamily="18" charset="0"/>
              </a:rPr>
            </a:br>
            <a:endParaRPr lang="en-AU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11/13/2012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CRIME WATCH COMMUNITY MEETING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286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Cambria" pitchFamily="18" charset="0"/>
              </a:rPr>
              <a:t>OFFICE OF THE MAYOR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DANIEL RIZZO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CRIME WATCH MEETING</a:t>
            </a:r>
            <a:endParaRPr lang="en-AU" sz="1400" i="1" dirty="0">
              <a:latin typeface="Cambria" pitchFamily="18" charset="0"/>
            </a:endParaRPr>
          </a:p>
        </p:txBody>
      </p:sp>
      <p:pic>
        <p:nvPicPr>
          <p:cNvPr id="1026" name="Picture 2" descr="C:\Users\mlang-kennedy\Desktop\black seal a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1" y="1"/>
            <a:ext cx="1752600" cy="13715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" y="1371600"/>
            <a:ext cx="8305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WHAT DOES CRIME WATCH DO?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INCREASES NEIGHBORHOOD COHESION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IMPROVES CRIME REPORTING BY CITIZENS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IT WORKS: LAKEWOOD, CO; BURGLARIES DROPPED 77% AFTER NEIGHBORHOOD WATCH WAS IMPLEMENTED 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PLAN, ORGANIZE, COORDINATE EACH GROUP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COMMUNICATION THROUGH EMAIL, PHONE TREES, MEETINGS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PARTNER WITH OTHER COMMUNITY GROUPS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IDENTIFY TASKS THAT DIFFERENT RESIDENTS CAN TAKE ON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TRAIN LEADERS ON BASICS OF OBSERVATION AND REPORTING</a:t>
            </a:r>
          </a:p>
          <a:p>
            <a:endParaRPr lang="en-US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endParaRPr lang="en-US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11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SOURCE: NATIONAL CRIME PREVENTION COUNCIL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229600" cy="2971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</a:t>
            </a:r>
            <a:br>
              <a:rPr lang="en-US" sz="2400" dirty="0" smtClean="0">
                <a:latin typeface="Cambria" pitchFamily="18" charset="0"/>
              </a:rPr>
            </a:br>
            <a:endParaRPr lang="en-AU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11/13/2012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CRIME WATCH COMMUNITY MEETING, 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286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Cambria" pitchFamily="18" charset="0"/>
              </a:rPr>
              <a:t>OFFICE OF THE MAYOR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DANIEL RIZZO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CRIME WATCH MEETING</a:t>
            </a:r>
            <a:endParaRPr lang="en-AU" sz="1400" i="1" dirty="0">
              <a:latin typeface="Cambria" pitchFamily="18" charset="0"/>
            </a:endParaRPr>
          </a:p>
        </p:txBody>
      </p:sp>
      <p:pic>
        <p:nvPicPr>
          <p:cNvPr id="1026" name="Picture 2" descr="C:\Users\mlang-kennedy\Desktop\black seal a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1" y="1"/>
            <a:ext cx="1752600" cy="13715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" y="1219200"/>
            <a:ext cx="8305800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HOW TO REPORT CRIMES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LOOK AND LISTEN FOR UNUSUAL ACTIVITY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 YOU MAY BE ASKED TO FILE A COMPLAINT-IF YOU DO NOT HELP THE POLICE THE CRIMINAL MIGHT HURT SOMEONE ELSE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WHEN REPORTING A CRIME STAY CALM AND GIVE THE POLICE THE FOLLOWING INFORMATION: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LOCATION OF THE CRIME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TYPE OF CRIME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ANY INJURIES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WHERE THE CRIMINAL WENT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WHEN REPORTING A CRIME: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WRITE DOWN WHAT YOU </a:t>
            </a: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SEE </a:t>
            </a: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AND HEAR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TELL THE POLICE WHAT HAPPENED, WHEN, WHERE AND WHO WAS INVOLVED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DESCRIBE THE SUSPECTS SEX, AGE, HEIGHT ETC.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DESCRIBE ANY VEHICLES INVOLVEDS, MAKE, MODEL, LICENSE PLATE ETC.</a:t>
            </a:r>
          </a:p>
          <a:p>
            <a:pPr marL="457200" indent="-457200"/>
            <a:r>
              <a:rPr lang="en-US" sz="11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SOURCE: NATIONAL CRIME PREVENTION COUNCIL </a:t>
            </a:r>
          </a:p>
          <a:p>
            <a:pPr marL="457200" indent="-457200">
              <a:buFont typeface="+mj-lt"/>
              <a:buAutoNum type="arabicPeriod"/>
            </a:pPr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/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371600"/>
            <a:ext cx="8229600" cy="29718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/>
            </a:r>
            <a:br>
              <a:rPr lang="en-US" sz="2400" dirty="0" smtClean="0">
                <a:latin typeface="Cambria" pitchFamily="18" charset="0"/>
              </a:rPr>
            </a:br>
            <a:r>
              <a:rPr lang="en-US" sz="2400" dirty="0" smtClean="0">
                <a:latin typeface="Cambria" pitchFamily="18" charset="0"/>
              </a:rPr>
              <a:t> </a:t>
            </a:r>
            <a:br>
              <a:rPr lang="en-US" sz="2400" dirty="0" smtClean="0">
                <a:latin typeface="Cambria" pitchFamily="18" charset="0"/>
              </a:rPr>
            </a:br>
            <a:endParaRPr lang="en-AU" sz="2400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latin typeface="Cambria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11/13/2012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Cambria" pitchFamily="18" charset="0"/>
              </a:rPr>
              <a:t>CRIME WATCH COMMUNITY MEETING, </a:t>
            </a:r>
            <a:endParaRPr lang="en-AU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228600"/>
            <a:ext cx="2971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latin typeface="Cambria" pitchFamily="18" charset="0"/>
              </a:rPr>
              <a:t>OFFICE OF THE MAYOR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DANIEL RIZZO</a:t>
            </a:r>
          </a:p>
          <a:p>
            <a:pPr algn="ctr"/>
            <a:r>
              <a:rPr lang="en-US" sz="1400" i="1" dirty="0" smtClean="0">
                <a:latin typeface="Cambria" pitchFamily="18" charset="0"/>
              </a:rPr>
              <a:t>CRIME WATCH MEETING</a:t>
            </a:r>
            <a:endParaRPr lang="en-AU" sz="1400" i="1" dirty="0">
              <a:latin typeface="Cambria" pitchFamily="18" charset="0"/>
            </a:endParaRPr>
          </a:p>
        </p:txBody>
      </p:sp>
      <p:pic>
        <p:nvPicPr>
          <p:cNvPr id="1026" name="Picture 2" descr="C:\Users\mlang-kennedy\Desktop\black seal a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1" y="1"/>
            <a:ext cx="1752600" cy="1371599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81000" y="1447800"/>
            <a:ext cx="8305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800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QUESTION &amp; ANSWER PERIOD </a:t>
            </a:r>
          </a:p>
          <a:p>
            <a:pPr marL="457200" indent="-457200" algn="ctr"/>
            <a:endParaRPr lang="en-US" sz="2800" u="sng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 algn="ctr"/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SIGN UP FOR MAYOR RIZZO’S “CRIME WATCH EMAIL LISTING” BEFORE LEAVING</a:t>
            </a:r>
          </a:p>
          <a:p>
            <a:pPr marL="457200" indent="-457200"/>
            <a:endParaRPr lang="en-US" sz="1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cs typeface="Times New Roman" pitchFamily="18" charset="0"/>
            </a:endParaRPr>
          </a:p>
          <a:p>
            <a:pPr marL="457200" indent="-457200"/>
            <a:r>
              <a:rPr lang="en-US" sz="1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419</Words>
  <Application>Microsoft Office PowerPoint</Application>
  <PresentationFormat>On-screen Show (4:3)</PresentationFormat>
  <Paragraphs>126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    </vt:lpstr>
      <vt:lpstr>    </vt:lpstr>
      <vt:lpstr>    </vt:lpstr>
      <vt:lpstr>    </vt:lpstr>
      <vt:lpstr>    </vt:lpstr>
      <vt:lpstr>    </vt:lpstr>
      <vt:lpstr>    </vt:lpstr>
      <vt:lpstr>    </vt:lpstr>
    </vt:vector>
  </TitlesOfParts>
  <Company>City Of Revere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mlang-kennedy</dc:creator>
  <cp:lastModifiedBy>mlang-kennedy</cp:lastModifiedBy>
  <cp:revision>21</cp:revision>
  <dcterms:created xsi:type="dcterms:W3CDTF">2012-10-18T19:30:27Z</dcterms:created>
  <dcterms:modified xsi:type="dcterms:W3CDTF">2012-11-07T18:22:03Z</dcterms:modified>
</cp:coreProperties>
</file>